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2" r:id="rId4"/>
    <p:sldId id="273" r:id="rId5"/>
    <p:sldId id="272" r:id="rId6"/>
    <p:sldId id="258" r:id="rId7"/>
    <p:sldId id="259" r:id="rId8"/>
    <p:sldId id="260" r:id="rId9"/>
    <p:sldId id="267" r:id="rId10"/>
    <p:sldId id="268" r:id="rId11"/>
    <p:sldId id="269" r:id="rId12"/>
    <p:sldId id="265" r:id="rId13"/>
    <p:sldId id="264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29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mp3"/><Relationship Id="rId7" Type="http://schemas.microsoft.com/office/2007/relationships/media" Target="../media/media4.wav"/><Relationship Id="rId12" Type="http://schemas.openxmlformats.org/officeDocument/2006/relationships/image" Target="../media/image2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0" Type="http://schemas.openxmlformats.org/officeDocument/2006/relationships/audio" Target="../media/media5.wav"/><Relationship Id="rId4" Type="http://schemas.openxmlformats.org/officeDocument/2006/relationships/audio" Target="../media/media2.mp3"/><Relationship Id="rId9" Type="http://schemas.microsoft.com/office/2007/relationships/media" Target="../media/media5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4483" y="1444573"/>
            <a:ext cx="4354913" cy="236225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Wildlands</a:t>
            </a:r>
            <a:br>
              <a:rPr lang="en-US" sz="6000" dirty="0"/>
            </a:br>
            <a:r>
              <a:rPr lang="en-US" sz="3600" dirty="0"/>
              <a:t>Obstacle avoidance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Herron and </a:t>
            </a:r>
            <a:r>
              <a:rPr lang="en-US" dirty="0" err="1"/>
              <a:t>Mahfoudh</a:t>
            </a:r>
            <a:r>
              <a:rPr lang="en-US" dirty="0"/>
              <a:t> </a:t>
            </a:r>
            <a:r>
              <a:rPr lang="en-US" dirty="0" err="1"/>
              <a:t>batarfi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2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We have multiple forms of interactivity:</a:t>
            </a:r>
          </a:p>
          <a:p>
            <a:r>
              <a:rPr lang="en-US" sz="2200" dirty="0"/>
              <a:t>Killing enemies</a:t>
            </a:r>
          </a:p>
          <a:p>
            <a:r>
              <a:rPr lang="en-US" sz="2200" dirty="0"/>
              <a:t>Collecting gems</a:t>
            </a:r>
          </a:p>
          <a:p>
            <a:r>
              <a:rPr lang="en-US" sz="2200" dirty="0"/>
              <a:t>Collecting health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1884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790840"/>
            <a:ext cx="10131425" cy="3649133"/>
          </a:xfrm>
        </p:spPr>
        <p:txBody>
          <a:bodyPr>
            <a:normAutofit/>
          </a:bodyPr>
          <a:lstStyle/>
          <a:p>
            <a:r>
              <a:rPr lang="en-US" sz="2200" dirty="0"/>
              <a:t>We have models that have animations</a:t>
            </a:r>
          </a:p>
          <a:p>
            <a:r>
              <a:rPr lang="en-US" sz="2200" dirty="0"/>
              <a:t>The player has an idle, jumping, running animation.</a:t>
            </a:r>
          </a:p>
          <a:p>
            <a:r>
              <a:rPr lang="en-US" sz="2200" dirty="0"/>
              <a:t>Enemies have a moving animation</a:t>
            </a:r>
          </a:p>
          <a:p>
            <a:r>
              <a:rPr lang="en-US" sz="2200" dirty="0"/>
              <a:t>Gems have a spinning animation.</a:t>
            </a:r>
          </a:p>
        </p:txBody>
      </p:sp>
    </p:spTree>
    <p:extLst>
      <p:ext uri="{BB962C8B-B14F-4D97-AF65-F5344CB8AC3E}">
        <p14:creationId xmlns:p14="http://schemas.microsoft.com/office/powerpoint/2010/main" val="211189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8209"/>
            <a:ext cx="10131425" cy="1073865"/>
          </a:xfrm>
        </p:spPr>
        <p:txBody>
          <a:bodyPr/>
          <a:lstStyle/>
          <a:p>
            <a:r>
              <a:rPr lang="en-US" dirty="0"/>
              <a:t>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527" y="1066800"/>
            <a:ext cx="10131425" cy="5183619"/>
          </a:xfrm>
        </p:spPr>
        <p:txBody>
          <a:bodyPr>
            <a:normAutofit/>
          </a:bodyPr>
          <a:lstStyle/>
          <a:p>
            <a:r>
              <a:rPr lang="en-US" sz="2200" dirty="0"/>
              <a:t>We have </a:t>
            </a:r>
            <a:r>
              <a:rPr lang="en-US" sz="2200" b="1" dirty="0"/>
              <a:t>2</a:t>
            </a:r>
            <a:r>
              <a:rPr lang="en-US" sz="2200" dirty="0"/>
              <a:t> levels in the game.</a:t>
            </a:r>
          </a:p>
          <a:p>
            <a:r>
              <a:rPr lang="en-US" sz="2200" dirty="0"/>
              <a:t>Level 1 is generally a simple version of the game so that the player can explore the world easier.</a:t>
            </a:r>
          </a:p>
          <a:p>
            <a:r>
              <a:rPr lang="en-US" sz="2200" dirty="0"/>
              <a:t>Level 2 is harder because there is less time and enemies do more.</a:t>
            </a:r>
          </a:p>
          <a:p>
            <a:pPr marL="0" indent="0">
              <a:buNone/>
            </a:pPr>
            <a:r>
              <a:rPr lang="en-US" sz="2400" u="sng" dirty="0"/>
              <a:t>Level requirements</a:t>
            </a:r>
          </a:p>
          <a:p>
            <a:pPr marL="0" indent="0">
              <a:buNone/>
            </a:pPr>
            <a:r>
              <a:rPr lang="en-US" sz="2400" dirty="0"/>
              <a:t>	Level 	Time  		Score+ 		 Score- 		Health+	 Health-</a:t>
            </a:r>
          </a:p>
          <a:p>
            <a:pPr marL="457200" lvl="1" indent="0">
              <a:buNone/>
              <a:tabLst>
                <a:tab pos="914400" algn="ctr"/>
              </a:tabLst>
            </a:pPr>
            <a:r>
              <a:rPr lang="en-US" sz="2200" dirty="0"/>
              <a:t>  1  		5 min. 			1 			1			1%			1%</a:t>
            </a:r>
          </a:p>
          <a:p>
            <a:pPr marL="0" indent="0">
              <a:buNone/>
            </a:pPr>
            <a:r>
              <a:rPr lang="en-US" sz="2400" dirty="0"/>
              <a:t>	  2 		3 min. 			5 			10			5%			10%</a:t>
            </a:r>
          </a:p>
          <a:p>
            <a:endParaRPr lang="en-US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E28F7D-B45C-4FA5-8511-4A6CC27B42A8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8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46262"/>
            <a:ext cx="10131425" cy="1456267"/>
          </a:xfrm>
        </p:spPr>
        <p:txBody>
          <a:bodyPr/>
          <a:lstStyle/>
          <a:p>
            <a:r>
              <a:rPr lang="en-US" dirty="0"/>
              <a:t>Important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1" y="1427504"/>
            <a:ext cx="10928896" cy="4428290"/>
          </a:xfrm>
        </p:spPr>
        <p:txBody>
          <a:bodyPr>
            <a:noAutofit/>
          </a:bodyPr>
          <a:lstStyle/>
          <a:p>
            <a:r>
              <a:rPr lang="en-US" sz="2200" dirty="0" err="1"/>
              <a:t>GameManager.cs</a:t>
            </a:r>
            <a:endParaRPr lang="en-US" sz="2200" dirty="0"/>
          </a:p>
          <a:p>
            <a:r>
              <a:rPr lang="en-US" sz="2400" dirty="0" err="1"/>
              <a:t>SendMessageUpwards</a:t>
            </a:r>
            <a:r>
              <a:rPr lang="en-US" sz="2400" dirty="0"/>
              <a:t>("</a:t>
            </a:r>
            <a:r>
              <a:rPr lang="en-US" sz="2400" dirty="0" err="1"/>
              <a:t>OnDeath</a:t>
            </a:r>
            <a:r>
              <a:rPr lang="en-US" sz="2400" dirty="0"/>
              <a:t>");</a:t>
            </a:r>
          </a:p>
          <a:p>
            <a:r>
              <a:rPr lang="en-US" sz="2400" dirty="0" err="1"/>
              <a:t>BroadcastMessage</a:t>
            </a:r>
            <a:r>
              <a:rPr lang="en-US" sz="2400" dirty="0"/>
              <a:t>("</a:t>
            </a:r>
            <a:r>
              <a:rPr lang="en-US" sz="2400" dirty="0" err="1"/>
              <a:t>OnEnter</a:t>
            </a:r>
            <a:r>
              <a:rPr lang="en-US" sz="2400" dirty="0"/>
              <a:t>", true ,</a:t>
            </a:r>
            <a:r>
              <a:rPr lang="en-US" sz="2400" dirty="0" err="1"/>
              <a:t>SendMessageOptions.DontRequireReceiver</a:t>
            </a:r>
            <a:r>
              <a:rPr lang="en-US" sz="2400" dirty="0"/>
              <a:t>);</a:t>
            </a:r>
          </a:p>
          <a:p>
            <a:endParaRPr lang="en-US" sz="2200" dirty="0"/>
          </a:p>
          <a:p>
            <a:r>
              <a:rPr lang="en-US" sz="2200" dirty="0" err="1"/>
              <a:t>Enemy.cs</a:t>
            </a:r>
            <a:endParaRPr lang="en-US" sz="2200" dirty="0"/>
          </a:p>
          <a:p>
            <a:pPr lvl="1"/>
            <a:r>
              <a:rPr lang="en-US" sz="2200" dirty="0"/>
              <a:t>public delegate void </a:t>
            </a:r>
            <a:r>
              <a:rPr lang="en-US" sz="2200" dirty="0" err="1"/>
              <a:t>GetHealthPlayerAction</a:t>
            </a:r>
            <a:r>
              <a:rPr lang="en-US" sz="2200" dirty="0"/>
              <a:t>(</a:t>
            </a:r>
            <a:r>
              <a:rPr lang="en-US" sz="2200" dirty="0" err="1"/>
              <a:t>GameObject</a:t>
            </a:r>
            <a:r>
              <a:rPr lang="en-US" sz="2200" dirty="0"/>
              <a:t> player);</a:t>
            </a:r>
          </a:p>
          <a:p>
            <a:pPr lvl="1"/>
            <a:r>
              <a:rPr lang="en-US" sz="2200" dirty="0"/>
              <a:t>public static event </a:t>
            </a:r>
            <a:r>
              <a:rPr lang="en-US" sz="2200" dirty="0" err="1"/>
              <a:t>GetHealthPlayerAction</a:t>
            </a:r>
            <a:r>
              <a:rPr lang="en-US" sz="2200" dirty="0"/>
              <a:t> </a:t>
            </a:r>
            <a:r>
              <a:rPr lang="en-US" sz="2200" dirty="0" err="1"/>
              <a:t>OnGetHealthPlayer</a:t>
            </a:r>
            <a:r>
              <a:rPr lang="en-US" sz="2200" dirty="0"/>
              <a:t>;</a:t>
            </a:r>
          </a:p>
          <a:p>
            <a:r>
              <a:rPr lang="en-US" sz="2200" dirty="0" err="1"/>
              <a:t>GameManager.cs</a:t>
            </a:r>
            <a:endParaRPr lang="en-US" sz="2200" dirty="0"/>
          </a:p>
          <a:p>
            <a:pPr lvl="1"/>
            <a:r>
              <a:rPr lang="en-US" sz="2200" dirty="0" err="1"/>
              <a:t>DamagePlayerEvent.OnDamagePlayer</a:t>
            </a:r>
            <a:r>
              <a:rPr lang="en-US" sz="2200" dirty="0"/>
              <a:t> += </a:t>
            </a:r>
            <a:r>
              <a:rPr lang="en-US" sz="2200" dirty="0" err="1"/>
              <a:t>DecrementPlayerHealth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7050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6121-2261-4EAE-ADAD-49F155BD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60" y="2700866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313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6121-2261-4EAE-ADAD-49F155BD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60" y="2700866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4643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410" y="1604433"/>
            <a:ext cx="10698782" cy="3649133"/>
          </a:xfrm>
        </p:spPr>
        <p:txBody>
          <a:bodyPr>
            <a:normAutofit/>
          </a:bodyPr>
          <a:lstStyle/>
          <a:p>
            <a:r>
              <a:rPr lang="en-US" sz="2200" dirty="0"/>
              <a:t>We wanted to create a game that is easy to pick up and play. </a:t>
            </a:r>
          </a:p>
          <a:p>
            <a:r>
              <a:rPr lang="en-US" sz="2200" dirty="0"/>
              <a:t>The game is supposed to be played mostly for exploring the world.</a:t>
            </a:r>
          </a:p>
          <a:p>
            <a:r>
              <a:rPr lang="en-US" sz="2200" dirty="0"/>
              <a:t>The objective in the game is to pickup as many gems as you can within the time frame.</a:t>
            </a:r>
          </a:p>
        </p:txBody>
      </p:sp>
    </p:spTree>
    <p:extLst>
      <p:ext uri="{BB962C8B-B14F-4D97-AF65-F5344CB8AC3E}">
        <p14:creationId xmlns:p14="http://schemas.microsoft.com/office/powerpoint/2010/main" val="186253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744" y="331041"/>
            <a:ext cx="10131425" cy="1456267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4" y="1673017"/>
            <a:ext cx="5155624" cy="22585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24" y="1673017"/>
            <a:ext cx="5233150" cy="2258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08" y="4171722"/>
            <a:ext cx="4843783" cy="22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F80A-8CFA-4CB0-8765-AA2310D53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77" y="357876"/>
            <a:ext cx="5899550" cy="939285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5" name="Content Placeholder 4" descr="A picture containing person, outdoor, grass&#10;&#10;Description generated with very high confidence">
            <a:extLst>
              <a:ext uri="{FF2B5EF4-FFF2-40B4-BE49-F238E27FC236}">
                <a16:creationId xmlns:a16="http://schemas.microsoft.com/office/drawing/2014/main" id="{086004E0-CD36-4F4B-8149-48152E58B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274" y="4251846"/>
            <a:ext cx="1569411" cy="2103732"/>
          </a:xfrm>
        </p:spPr>
      </p:pic>
      <p:pic>
        <p:nvPicPr>
          <p:cNvPr id="7" name="Picture 6" descr="A picture containing sky, outdoor, animal, person&#10;&#10;Description generated with very high confidence">
            <a:extLst>
              <a:ext uri="{FF2B5EF4-FFF2-40B4-BE49-F238E27FC236}">
                <a16:creationId xmlns:a16="http://schemas.microsoft.com/office/drawing/2014/main" id="{0CDD4826-88BC-41EB-A6AF-CCD23C90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95" y="4618397"/>
            <a:ext cx="1434637" cy="1076185"/>
          </a:xfrm>
          <a:prstGeom prst="rect">
            <a:avLst/>
          </a:prstGeom>
        </p:spPr>
      </p:pic>
      <p:pic>
        <p:nvPicPr>
          <p:cNvPr id="9" name="Picture 8" descr="A picture containing outdoor, arthropod, sky&#10;&#10;Description generated with high confidence">
            <a:extLst>
              <a:ext uri="{FF2B5EF4-FFF2-40B4-BE49-F238E27FC236}">
                <a16:creationId xmlns:a16="http://schemas.microsoft.com/office/drawing/2014/main" id="{04DC67AF-CFD2-46CA-B746-7BFA5877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535" y="2435701"/>
            <a:ext cx="1521150" cy="1700648"/>
          </a:xfrm>
          <a:prstGeom prst="rect">
            <a:avLst/>
          </a:prstGeom>
        </p:spPr>
      </p:pic>
      <p:pic>
        <p:nvPicPr>
          <p:cNvPr id="11" name="Picture 10" descr="A picture containing sky, outdoor, tree, person&#10;&#10;Description generated with very high confidence">
            <a:extLst>
              <a:ext uri="{FF2B5EF4-FFF2-40B4-BE49-F238E27FC236}">
                <a16:creationId xmlns:a16="http://schemas.microsoft.com/office/drawing/2014/main" id="{B33C31E9-48AB-457D-8059-5C9DE45F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77" y="3044255"/>
            <a:ext cx="1626579" cy="1378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228DBC-AAEF-420E-AD45-445CECCA2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505" y="4055151"/>
            <a:ext cx="840378" cy="766227"/>
          </a:xfrm>
          <a:prstGeom prst="rect">
            <a:avLst/>
          </a:prstGeom>
        </p:spPr>
      </p:pic>
      <p:pic>
        <p:nvPicPr>
          <p:cNvPr id="15" name="Picture 14" descr="A large red umbrella&#10;&#10;Description generated with high confidence">
            <a:extLst>
              <a:ext uri="{FF2B5EF4-FFF2-40B4-BE49-F238E27FC236}">
                <a16:creationId xmlns:a16="http://schemas.microsoft.com/office/drawing/2014/main" id="{3828E4F7-E714-437C-9C47-B4AD7D738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347" y="1350272"/>
            <a:ext cx="1045177" cy="699139"/>
          </a:xfrm>
          <a:prstGeom prst="rect">
            <a:avLst/>
          </a:prstGeom>
        </p:spPr>
      </p:pic>
      <p:pic>
        <p:nvPicPr>
          <p:cNvPr id="18" name="Picture 17" descr="A large red umbrella&#10;&#10;Description generated with high confidence">
            <a:extLst>
              <a:ext uri="{FF2B5EF4-FFF2-40B4-BE49-F238E27FC236}">
                <a16:creationId xmlns:a16="http://schemas.microsoft.com/office/drawing/2014/main" id="{AC7808FA-B612-4631-BEFB-DFCB24E44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522" y="2213412"/>
            <a:ext cx="1045177" cy="699139"/>
          </a:xfrm>
          <a:prstGeom prst="rect">
            <a:avLst/>
          </a:prstGeom>
        </p:spPr>
      </p:pic>
      <p:pic>
        <p:nvPicPr>
          <p:cNvPr id="19" name="Picture 18" descr="A large red umbrella&#10;&#10;Description generated with high confidence">
            <a:extLst>
              <a:ext uri="{FF2B5EF4-FFF2-40B4-BE49-F238E27FC236}">
                <a16:creationId xmlns:a16="http://schemas.microsoft.com/office/drawing/2014/main" id="{6A19B39A-0A94-45AF-B1F9-F36A9B3EB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262" y="1031254"/>
            <a:ext cx="1045177" cy="6991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C9A375-BED5-499F-BCFE-C4470F801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701" y="4317431"/>
            <a:ext cx="840378" cy="7662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1BF2D7-3446-4B16-98AA-782F39E2F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023" y="5103616"/>
            <a:ext cx="840378" cy="766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D86681-1548-4BAE-A821-F6D3C3DD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461" y="5337842"/>
            <a:ext cx="840378" cy="766227"/>
          </a:xfrm>
          <a:prstGeom prst="rect">
            <a:avLst/>
          </a:prstGeom>
        </p:spPr>
      </p:pic>
      <p:pic>
        <p:nvPicPr>
          <p:cNvPr id="24" name="Picture 23" descr="A picture containing sky, grass, outdoor, tree&#10;&#10;Description generated with very high confidence">
            <a:extLst>
              <a:ext uri="{FF2B5EF4-FFF2-40B4-BE49-F238E27FC236}">
                <a16:creationId xmlns:a16="http://schemas.microsoft.com/office/drawing/2014/main" id="{FEA70534-C618-4179-82A9-69DF728D7D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992" r="21709"/>
          <a:stretch/>
        </p:blipFill>
        <p:spPr>
          <a:xfrm>
            <a:off x="4250140" y="1490530"/>
            <a:ext cx="3956154" cy="3676321"/>
          </a:xfrm>
          <a:prstGeom prst="rect">
            <a:avLst/>
          </a:prstGeom>
        </p:spPr>
      </p:pic>
      <p:pic>
        <p:nvPicPr>
          <p:cNvPr id="25" name="Picture 24" descr="A large red umbrella&#10;&#10;Description generated with high confidence">
            <a:extLst>
              <a:ext uri="{FF2B5EF4-FFF2-40B4-BE49-F238E27FC236}">
                <a16:creationId xmlns:a16="http://schemas.microsoft.com/office/drawing/2014/main" id="{5EE5727A-7873-475A-9AD2-3A04E99A1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262" y="2495650"/>
            <a:ext cx="1045177" cy="699139"/>
          </a:xfrm>
          <a:prstGeom prst="rect">
            <a:avLst/>
          </a:prstGeom>
        </p:spPr>
      </p:pic>
      <p:pic>
        <p:nvPicPr>
          <p:cNvPr id="26" name="Picture 25" descr="A large red umbrella&#10;&#10;Description generated with high confidence">
            <a:extLst>
              <a:ext uri="{FF2B5EF4-FFF2-40B4-BE49-F238E27FC236}">
                <a16:creationId xmlns:a16="http://schemas.microsoft.com/office/drawing/2014/main" id="{C747C70F-03FC-407A-B7E4-DA04CD074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724" y="1763452"/>
            <a:ext cx="1045177" cy="6991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406725-7F4F-406D-B26F-E4DA8FD6A7FB}"/>
              </a:ext>
            </a:extLst>
          </p:cNvPr>
          <p:cNvSpPr txBox="1"/>
          <p:nvPr/>
        </p:nvSpPr>
        <p:spPr>
          <a:xfrm>
            <a:off x="5401326" y="5303712"/>
            <a:ext cx="114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E4D1EE-8062-432E-BC1B-EEEB1B5C7F8A}"/>
              </a:ext>
            </a:extLst>
          </p:cNvPr>
          <p:cNvSpPr txBox="1"/>
          <p:nvPr/>
        </p:nvSpPr>
        <p:spPr>
          <a:xfrm>
            <a:off x="9240151" y="552691"/>
            <a:ext cx="114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Rewards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9BE639-D998-4D6C-B66B-40761995D2D8}"/>
              </a:ext>
            </a:extLst>
          </p:cNvPr>
          <p:cNvSpPr txBox="1"/>
          <p:nvPr/>
        </p:nvSpPr>
        <p:spPr>
          <a:xfrm>
            <a:off x="9445183" y="3733532"/>
            <a:ext cx="114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Health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8F2ABD-5085-4277-B8CA-E9B6F0D7DC9F}"/>
              </a:ext>
            </a:extLst>
          </p:cNvPr>
          <p:cNvSpPr txBox="1"/>
          <p:nvPr/>
        </p:nvSpPr>
        <p:spPr>
          <a:xfrm>
            <a:off x="1245129" y="2001063"/>
            <a:ext cx="114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Enemies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1E6180-4FEA-4F23-A2A6-F2E067687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163" y="3797274"/>
            <a:ext cx="840378" cy="7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E72E-27CB-41C9-9389-F8B26F02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30" y="321551"/>
            <a:ext cx="10131425" cy="704472"/>
          </a:xfrm>
        </p:spPr>
        <p:txBody>
          <a:bodyPr/>
          <a:lstStyle/>
          <a:p>
            <a:r>
              <a:rPr lang="en-US" dirty="0"/>
              <a:t>Time, Score, Health Bar, and instructions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8CA9C-B617-4AFB-91D0-B755E15E8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156" y="1850390"/>
            <a:ext cx="5278935" cy="2463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7294A-7817-4B3A-98B9-78AFBEE30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03" y="1739307"/>
            <a:ext cx="1442085" cy="1169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502BF-CAB0-45D5-94FD-A539367CF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402" y="5103545"/>
            <a:ext cx="3344373" cy="728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F3D1CD-F9D5-47EB-9FE6-9FC986A5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319" y="5979448"/>
            <a:ext cx="3181535" cy="660780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C05AC13D-0C34-44CE-B559-D3ACCBCAF9B4}"/>
              </a:ext>
            </a:extLst>
          </p:cNvPr>
          <p:cNvSpPr/>
          <p:nvPr/>
        </p:nvSpPr>
        <p:spPr>
          <a:xfrm>
            <a:off x="4063326" y="1850390"/>
            <a:ext cx="2270861" cy="616345"/>
          </a:xfrm>
          <a:prstGeom prst="leftArrow">
            <a:avLst>
              <a:gd name="adj1" fmla="val 23807"/>
              <a:gd name="adj2" fmla="val 6358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4CC16A0-4209-4DCD-ABD3-B2AC58D9921A}"/>
              </a:ext>
            </a:extLst>
          </p:cNvPr>
          <p:cNvSpPr/>
          <p:nvPr/>
        </p:nvSpPr>
        <p:spPr>
          <a:xfrm rot="19333544">
            <a:off x="7952507" y="4400600"/>
            <a:ext cx="958766" cy="616345"/>
          </a:xfrm>
          <a:prstGeom prst="leftArrow">
            <a:avLst>
              <a:gd name="adj1" fmla="val 23807"/>
              <a:gd name="adj2" fmla="val 6358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279AF2-C00A-46AA-98C4-268A1F434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337" y="4340416"/>
            <a:ext cx="2677124" cy="2189505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18E42A21-E24E-4BE4-B69B-CD77538BA9F4}"/>
              </a:ext>
            </a:extLst>
          </p:cNvPr>
          <p:cNvSpPr/>
          <p:nvPr/>
        </p:nvSpPr>
        <p:spPr>
          <a:xfrm rot="19333544">
            <a:off x="4191475" y="3713122"/>
            <a:ext cx="2270861" cy="616345"/>
          </a:xfrm>
          <a:prstGeom prst="leftArrow">
            <a:avLst>
              <a:gd name="adj1" fmla="val 23807"/>
              <a:gd name="adj2" fmla="val 6358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Controls : mouse or keyboard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856" y="1859433"/>
            <a:ext cx="2399732" cy="189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060" y="1857521"/>
            <a:ext cx="2404585" cy="1894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17" y="1859433"/>
            <a:ext cx="2404585" cy="1894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133" y="1859432"/>
            <a:ext cx="2399732" cy="1891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117" y="4371793"/>
            <a:ext cx="2468880" cy="19455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2855" y="3943731"/>
            <a:ext cx="2514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 1: Forward (Third Person)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82117" y="3943729"/>
            <a:ext cx="2526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 2: Up (First person)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30117" y="3874564"/>
            <a:ext cx="240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 3: Right Side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29212" y="3874564"/>
            <a:ext cx="2033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 4: Left Side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68060" y="5470297"/>
            <a:ext cx="169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 5: Back Side</a:t>
            </a:r>
          </a:p>
        </p:txBody>
      </p:sp>
    </p:spTree>
    <p:extLst>
      <p:ext uri="{BB962C8B-B14F-4D97-AF65-F5344CB8AC3E}">
        <p14:creationId xmlns:p14="http://schemas.microsoft.com/office/powerpoint/2010/main" val="33306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Player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Jump = Kill: Space</a:t>
            </a:r>
          </a:p>
          <a:p>
            <a:r>
              <a:rPr lang="en-US" dirty="0"/>
              <a:t>Jump away : shift + arrow left</a:t>
            </a:r>
          </a:p>
          <a:p>
            <a:r>
              <a:rPr lang="en-US" dirty="0"/>
              <a:t>Run : w | Page Up</a:t>
            </a:r>
          </a:p>
          <a:p>
            <a:r>
              <a:rPr lang="en-US" dirty="0"/>
              <a:t>Left : A | Left arrow.</a:t>
            </a:r>
          </a:p>
          <a:p>
            <a:r>
              <a:rPr lang="en-US" dirty="0"/>
              <a:t>Right : D | Right arrow</a:t>
            </a:r>
          </a:p>
          <a:p>
            <a:r>
              <a:rPr lang="en-US" dirty="0"/>
              <a:t>Back : S | Page Down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2B1FB-8626-4FB5-B325-F9C172DDF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55" y="1932920"/>
            <a:ext cx="4328957" cy="35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1252"/>
            <a:ext cx="4758210" cy="4172328"/>
          </a:xfrm>
        </p:spPr>
        <p:txBody>
          <a:bodyPr>
            <a:noAutofit/>
          </a:bodyPr>
          <a:lstStyle/>
          <a:p>
            <a:r>
              <a:rPr lang="en-US" sz="2200" dirty="0"/>
              <a:t>Alert Health</a:t>
            </a:r>
          </a:p>
          <a:p>
            <a:r>
              <a:rPr lang="en-US" sz="2200" dirty="0"/>
              <a:t>Attack Enemy</a:t>
            </a:r>
          </a:p>
          <a:p>
            <a:r>
              <a:rPr lang="en-US" sz="2200" dirty="0"/>
              <a:t>Enemy Sound</a:t>
            </a:r>
          </a:p>
          <a:p>
            <a:r>
              <a:rPr lang="en-US" sz="2200" dirty="0"/>
              <a:t>Background Sound (fight Sound)</a:t>
            </a:r>
          </a:p>
          <a:p>
            <a:r>
              <a:rPr lang="en-US" sz="2200" dirty="0"/>
              <a:t>Death Enemy</a:t>
            </a:r>
          </a:p>
          <a:p>
            <a:r>
              <a:rPr lang="en-US" sz="2200" dirty="0"/>
              <a:t>Get Rewards</a:t>
            </a:r>
          </a:p>
          <a:p>
            <a:endParaRPr lang="en-US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611423-0C2F-413A-99F9-2FBBC60A758D}"/>
              </a:ext>
            </a:extLst>
          </p:cNvPr>
          <p:cNvSpPr txBox="1">
            <a:spLocks/>
          </p:cNvSpPr>
          <p:nvPr/>
        </p:nvSpPr>
        <p:spPr>
          <a:xfrm>
            <a:off x="6686783" y="1607539"/>
            <a:ext cx="4758210" cy="3871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Get health</a:t>
            </a:r>
          </a:p>
          <a:p>
            <a:r>
              <a:rPr lang="en-US" sz="2200" dirty="0"/>
              <a:t>Win Sound</a:t>
            </a:r>
          </a:p>
          <a:p>
            <a:r>
              <a:rPr lang="en-US" sz="2200" dirty="0"/>
              <a:t>Defeat Sound</a:t>
            </a:r>
          </a:p>
          <a:p>
            <a:r>
              <a:rPr lang="en-US" sz="2200" dirty="0"/>
              <a:t>Jump</a:t>
            </a:r>
          </a:p>
          <a:p>
            <a:r>
              <a:rPr lang="en-US" sz="2200" dirty="0"/>
              <a:t>The End sound</a:t>
            </a:r>
          </a:p>
          <a:p>
            <a:endParaRPr lang="en-US" sz="2200" dirty="0"/>
          </a:p>
        </p:txBody>
      </p:sp>
      <p:pic>
        <p:nvPicPr>
          <p:cNvPr id="5" name="BackgoundSound">
            <a:hlinkClick r:id="" action="ppaction://media"/>
            <a:extLst>
              <a:ext uri="{FF2B5EF4-FFF2-40B4-BE49-F238E27FC236}">
                <a16:creationId xmlns:a16="http://schemas.microsoft.com/office/drawing/2014/main" id="{66C9D597-B550-4183-82ED-9496CC472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59526" y="3543322"/>
            <a:ext cx="244475" cy="244475"/>
          </a:xfrm>
          <a:prstGeom prst="rect">
            <a:avLst/>
          </a:prstGeom>
        </p:spPr>
      </p:pic>
      <p:pic>
        <p:nvPicPr>
          <p:cNvPr id="6" name="Win_01">
            <a:hlinkClick r:id="" action="ppaction://media"/>
            <a:extLst>
              <a:ext uri="{FF2B5EF4-FFF2-40B4-BE49-F238E27FC236}">
                <a16:creationId xmlns:a16="http://schemas.microsoft.com/office/drawing/2014/main" id="{F0AF6051-F127-4B22-990C-AE5A6B8026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76938" y="2767812"/>
            <a:ext cx="244475" cy="244475"/>
          </a:xfrm>
          <a:prstGeom prst="rect">
            <a:avLst/>
          </a:prstGeom>
        </p:spPr>
      </p:pic>
      <p:pic>
        <p:nvPicPr>
          <p:cNvPr id="7" name="EnemySound">
            <a:hlinkClick r:id="" action="ppaction://media"/>
            <a:extLst>
              <a:ext uri="{FF2B5EF4-FFF2-40B4-BE49-F238E27FC236}">
                <a16:creationId xmlns:a16="http://schemas.microsoft.com/office/drawing/2014/main" id="{F0768DBD-DF70-4307-8FA7-40F5EF650E2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80987" y="3095940"/>
            <a:ext cx="244475" cy="244475"/>
          </a:xfrm>
          <a:prstGeom prst="rect">
            <a:avLst/>
          </a:prstGeom>
        </p:spPr>
      </p:pic>
      <p:pic>
        <p:nvPicPr>
          <p:cNvPr id="8" name="Final_Game">
            <a:hlinkClick r:id="" action="ppaction://media"/>
            <a:extLst>
              <a:ext uri="{FF2B5EF4-FFF2-40B4-BE49-F238E27FC236}">
                <a16:creationId xmlns:a16="http://schemas.microsoft.com/office/drawing/2014/main" id="{AF565E9E-1876-44B6-AF10-ABBBB087E70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15193" y="4184828"/>
            <a:ext cx="244475" cy="244475"/>
          </a:xfrm>
          <a:prstGeom prst="rect">
            <a:avLst/>
          </a:prstGeom>
        </p:spPr>
      </p:pic>
      <p:pic>
        <p:nvPicPr>
          <p:cNvPr id="9" name="Alert">
            <a:hlinkClick r:id="" action="ppaction://media"/>
            <a:extLst>
              <a:ext uri="{FF2B5EF4-FFF2-40B4-BE49-F238E27FC236}">
                <a16:creationId xmlns:a16="http://schemas.microsoft.com/office/drawing/2014/main" id="{26DA54D0-D096-43E6-8B6D-62C74DC8D20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28438" y="2166697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1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60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46966"/>
            <a:ext cx="10131425" cy="2842109"/>
          </a:xfrm>
        </p:spPr>
        <p:txBody>
          <a:bodyPr>
            <a:normAutofit/>
          </a:bodyPr>
          <a:lstStyle/>
          <a:p>
            <a:r>
              <a:rPr lang="en-US" sz="2200" dirty="0"/>
              <a:t>We used proximity sensors for enemies.</a:t>
            </a:r>
          </a:p>
          <a:p>
            <a:r>
              <a:rPr lang="en-US" sz="2200" dirty="0"/>
              <a:t>Time sensor for finishing levels</a:t>
            </a:r>
          </a:p>
          <a:p>
            <a:r>
              <a:rPr lang="en-US" sz="2200" dirty="0"/>
              <a:t>Collision detection and Touch sensors for enemies and collecting items.</a:t>
            </a:r>
          </a:p>
        </p:txBody>
      </p:sp>
    </p:spTree>
    <p:extLst>
      <p:ext uri="{BB962C8B-B14F-4D97-AF65-F5344CB8AC3E}">
        <p14:creationId xmlns:p14="http://schemas.microsoft.com/office/powerpoint/2010/main" val="36296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331</Words>
  <Application>Microsoft Office PowerPoint</Application>
  <PresentationFormat>Widescreen</PresentationFormat>
  <Paragraphs>72</Paragraphs>
  <Slides>15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Wildlands Obstacle avoidance</vt:lpstr>
      <vt:lpstr>Goal</vt:lpstr>
      <vt:lpstr>Environment</vt:lpstr>
      <vt:lpstr>Modeling</vt:lpstr>
      <vt:lpstr>Time, Score, Health Bar, and instructions </vt:lpstr>
      <vt:lpstr>View Controls : mouse or keyboard </vt:lpstr>
      <vt:lpstr>Player Controls</vt:lpstr>
      <vt:lpstr>Sounds</vt:lpstr>
      <vt:lpstr>Sensors</vt:lpstr>
      <vt:lpstr>Interactivity</vt:lpstr>
      <vt:lpstr>Animations</vt:lpstr>
      <vt:lpstr>Levels</vt:lpstr>
      <vt:lpstr>Important code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Wildlands: Obstacle avoidance</dc:title>
  <dc:creator>Mahfoudh Batarfi</dc:creator>
  <cp:lastModifiedBy>Mahfoudh Batarfi</cp:lastModifiedBy>
  <cp:revision>7</cp:revision>
  <dcterms:created xsi:type="dcterms:W3CDTF">2019-05-08T19:04:58Z</dcterms:created>
  <dcterms:modified xsi:type="dcterms:W3CDTF">2019-05-08T20:23:50Z</dcterms:modified>
</cp:coreProperties>
</file>